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September 12 - 16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MOCK GOVERNMENT WEEK 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362" y="111124"/>
            <a:ext cx="11919638" cy="182880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Government/Civic Understandings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95" y="2360237"/>
            <a:ext cx="10886209" cy="3987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1" i="0" u="none" strike="noStrike" baseline="0" dirty="0">
                <a:latin typeface="Calibri" panose="020F0502020204030204" pitchFamily="34" charset="0"/>
              </a:rPr>
              <a:t>SS6CG3 Compare and contrast various forms of government. 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br>
              <a:rPr lang="en-US" sz="2000" b="1" dirty="0"/>
            </a:br>
            <a:endParaRPr lang="en-US" sz="2000" b="1" dirty="0"/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Explain citizen participation in autocratic and democratic governments. [i.e., role of citizens in choosing the leaders of the United Kingdom (parliamentary democracy), Germany (parliamentary democracy), and Russia (presidential democracy)]. </a:t>
            </a: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Describe the two predominant forms of democratic governments: parliamentary and presidential.</a:t>
            </a: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September 12,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260" y="1908699"/>
            <a:ext cx="10554574" cy="4811697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300" b="1" dirty="0"/>
              <a:t>Warm Up: </a:t>
            </a:r>
          </a:p>
          <a:p>
            <a:pPr marL="137160" indent="0">
              <a:buNone/>
            </a:pPr>
            <a:r>
              <a:rPr lang="en-US" sz="2300" b="1" dirty="0"/>
              <a:t>Have students share their opinions on the questions “What is the purpose of laws?”</a:t>
            </a:r>
          </a:p>
          <a:p>
            <a:pPr marL="137160" indent="0">
              <a:buNone/>
            </a:pPr>
            <a:endParaRPr lang="en-US" sz="2300" b="1" dirty="0"/>
          </a:p>
          <a:p>
            <a:pPr marL="137160" indent="0">
              <a:buNone/>
            </a:pPr>
            <a:r>
              <a:rPr lang="en-US" sz="2300" b="1" dirty="0"/>
              <a:t>Opening:</a:t>
            </a:r>
          </a:p>
          <a:p>
            <a:pPr marL="137160" indent="0">
              <a:buNone/>
            </a:pPr>
            <a:r>
              <a:rPr lang="en-US" sz="2300" b="1" dirty="0"/>
              <a:t>Students will discuss the types of laws they would create. </a:t>
            </a:r>
          </a:p>
          <a:p>
            <a:pPr marL="137160" indent="0">
              <a:buNone/>
            </a:pPr>
            <a:endParaRPr lang="en-US" sz="2300" b="1" dirty="0"/>
          </a:p>
          <a:p>
            <a:pPr marL="137160" indent="0">
              <a:buNone/>
            </a:pPr>
            <a:r>
              <a:rPr lang="en-US" sz="2300" b="1" dirty="0"/>
              <a:t>Group Instruction: </a:t>
            </a:r>
          </a:p>
          <a:p>
            <a:pPr marL="137160" indent="0">
              <a:buNone/>
            </a:pPr>
            <a:r>
              <a:rPr lang="en-US" sz="2300" b="1" dirty="0"/>
              <a:t>Students will select the UK or US branch of government to represent</a:t>
            </a:r>
          </a:p>
          <a:p>
            <a:pPr marL="137160" indent="0">
              <a:buNone/>
            </a:pPr>
            <a:endParaRPr lang="en-US" sz="2300" b="1" dirty="0"/>
          </a:p>
          <a:p>
            <a:pPr marL="137160" indent="0">
              <a:buNone/>
            </a:pPr>
            <a:r>
              <a:rPr lang="en-US" sz="2300" b="1" dirty="0"/>
              <a:t>Guided Practice:</a:t>
            </a:r>
          </a:p>
          <a:p>
            <a:pPr marL="137160" indent="0">
              <a:buNone/>
            </a:pPr>
            <a:r>
              <a:rPr lang="en-US" sz="2300" b="1" dirty="0"/>
              <a:t>Students will research the role of the government branch selected.</a:t>
            </a:r>
          </a:p>
          <a:p>
            <a:pPr marL="137160" indent="0">
              <a:buNone/>
            </a:pPr>
            <a:endParaRPr lang="en-US" sz="2300" b="1" dirty="0"/>
          </a:p>
          <a:p>
            <a:pPr marL="137160" indent="0">
              <a:buNone/>
            </a:pPr>
            <a:r>
              <a:rPr lang="en-US" sz="2300" b="1" dirty="0"/>
              <a:t>Independent /Group Practice:</a:t>
            </a:r>
          </a:p>
          <a:p>
            <a:pPr marL="137160" indent="0">
              <a:buNone/>
            </a:pPr>
            <a:r>
              <a:rPr lang="en-US" sz="2300" b="1" dirty="0"/>
              <a:t>Students will meet in government groups to discuss roles</a:t>
            </a:r>
          </a:p>
          <a:p>
            <a:pPr marL="137160" indent="0">
              <a:buNone/>
            </a:pPr>
            <a:endParaRPr lang="en-US" sz="2300" b="1" dirty="0"/>
          </a:p>
          <a:p>
            <a:pPr marL="137160" indent="0">
              <a:buNone/>
            </a:pPr>
            <a:r>
              <a:rPr lang="en-US" sz="2300" b="1" dirty="0"/>
              <a:t>Closers: </a:t>
            </a:r>
          </a:p>
          <a:p>
            <a:pPr marL="137160" indent="0">
              <a:buNone/>
            </a:pPr>
            <a:r>
              <a:rPr lang="en-US" sz="2300" b="1" dirty="0"/>
              <a:t>Class groups share potential laws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September 13, 2022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9216C4-243D-409C-A75F-97947AED1035}"/>
              </a:ext>
            </a:extLst>
          </p:cNvPr>
          <p:cNvSpPr/>
          <p:nvPr/>
        </p:nvSpPr>
        <p:spPr>
          <a:xfrm>
            <a:off x="106532" y="1889438"/>
            <a:ext cx="120854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>
              <a:buNone/>
            </a:pPr>
            <a:r>
              <a:rPr lang="en-US" b="1" dirty="0"/>
              <a:t>Warm Up: </a:t>
            </a:r>
          </a:p>
          <a:p>
            <a:pPr marL="137160" indent="0">
              <a:buNone/>
            </a:pPr>
            <a:r>
              <a:rPr lang="en-US" b="1" dirty="0"/>
              <a:t>Have students share their opinions on the questions “What is the purpose of government branches”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Opening:</a:t>
            </a:r>
          </a:p>
          <a:p>
            <a:pPr marL="137160" indent="0">
              <a:buNone/>
            </a:pPr>
            <a:r>
              <a:rPr lang="en-US" b="1" dirty="0"/>
              <a:t>Students will discuss the types of laws they created. 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Group Instruction: </a:t>
            </a:r>
          </a:p>
          <a:p>
            <a:pPr marL="137160" indent="0">
              <a:buNone/>
            </a:pPr>
            <a:r>
              <a:rPr lang="en-US" b="1" dirty="0"/>
              <a:t>Students will learn how to write a law.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Guided Practice:</a:t>
            </a:r>
          </a:p>
          <a:p>
            <a:pPr marL="137160" indent="0">
              <a:buNone/>
            </a:pPr>
            <a:r>
              <a:rPr lang="en-US" b="1" dirty="0"/>
              <a:t>Students will learn how to write a law.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Independent /Group Practice:</a:t>
            </a:r>
          </a:p>
          <a:p>
            <a:pPr marL="137160" indent="0">
              <a:buNone/>
            </a:pPr>
            <a:r>
              <a:rPr lang="en-US" b="1" dirty="0"/>
              <a:t>Students will meet in government groups to write their laws.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Closers: </a:t>
            </a:r>
          </a:p>
          <a:p>
            <a:pPr marL="137160" indent="0">
              <a:buNone/>
            </a:pPr>
            <a:r>
              <a:rPr lang="en-US" b="1" dirty="0"/>
              <a:t>Class groups share the laws they have created. </a:t>
            </a:r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September 14,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B58EB6-138D-4C79-9FA8-9001058A6BFA}"/>
              </a:ext>
            </a:extLst>
          </p:cNvPr>
          <p:cNvSpPr/>
          <p:nvPr/>
        </p:nvSpPr>
        <p:spPr>
          <a:xfrm>
            <a:off x="106532" y="1889438"/>
            <a:ext cx="120854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>
              <a:buNone/>
            </a:pPr>
            <a:r>
              <a:rPr lang="en-US" b="1" dirty="0"/>
              <a:t>Warm Up: </a:t>
            </a:r>
          </a:p>
          <a:p>
            <a:pPr marL="137160" indent="0">
              <a:buNone/>
            </a:pPr>
            <a:r>
              <a:rPr lang="en-US" b="1" dirty="0"/>
              <a:t>Have students share their opinions on the question “Are laws always equitable?”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Opening:</a:t>
            </a:r>
          </a:p>
          <a:p>
            <a:pPr marL="137160" indent="0">
              <a:buNone/>
            </a:pPr>
            <a:r>
              <a:rPr lang="en-US" b="1" dirty="0"/>
              <a:t>Students will discuss the types of laws they created. 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Group Instruction: </a:t>
            </a:r>
          </a:p>
          <a:p>
            <a:pPr marL="137160" indent="0">
              <a:buNone/>
            </a:pPr>
            <a:r>
              <a:rPr lang="en-US" b="1" dirty="0"/>
              <a:t>Students will learn how to write a law.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Guided Practice:</a:t>
            </a:r>
          </a:p>
          <a:p>
            <a:pPr marL="137160" indent="0">
              <a:buNone/>
            </a:pPr>
            <a:r>
              <a:rPr lang="en-US" b="1" dirty="0"/>
              <a:t>Students will learn to write their laws.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Independent /Group Practice:</a:t>
            </a:r>
          </a:p>
          <a:p>
            <a:pPr marL="137160" indent="0">
              <a:buNone/>
            </a:pPr>
            <a:r>
              <a:rPr lang="en-US" b="1" dirty="0"/>
              <a:t>Students will meet in government groups to write their laws.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Closers: </a:t>
            </a:r>
          </a:p>
          <a:p>
            <a:pPr marL="137160" indent="0">
              <a:buNone/>
            </a:pPr>
            <a:r>
              <a:rPr lang="en-US" b="1" dirty="0"/>
              <a:t>Class groups share the laws the challenges they have encountered in writing their laws. </a:t>
            </a:r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September 15,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54CA7-38E0-455E-A5DC-68DAE045F3E1}"/>
              </a:ext>
            </a:extLst>
          </p:cNvPr>
          <p:cNvSpPr/>
          <p:nvPr/>
        </p:nvSpPr>
        <p:spPr>
          <a:xfrm>
            <a:off x="106532" y="1889438"/>
            <a:ext cx="120854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>
              <a:buNone/>
            </a:pPr>
            <a:r>
              <a:rPr lang="en-US" b="1" dirty="0"/>
              <a:t>Warm Up: </a:t>
            </a:r>
          </a:p>
          <a:p>
            <a:pPr marL="137160" indent="0">
              <a:buNone/>
            </a:pPr>
            <a:r>
              <a:rPr lang="en-US" b="1" dirty="0"/>
              <a:t>Have students share their opinions on the question “Why do government leaders disagree?”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Opening:</a:t>
            </a:r>
          </a:p>
          <a:p>
            <a:pPr marL="137160" indent="0">
              <a:buNone/>
            </a:pPr>
            <a:r>
              <a:rPr lang="en-US" b="1" dirty="0"/>
              <a:t>Students will discuss the types of laws they created. 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Group Instruction: </a:t>
            </a:r>
          </a:p>
          <a:p>
            <a:pPr marL="137160" indent="0">
              <a:buNone/>
            </a:pPr>
            <a:r>
              <a:rPr lang="en-US" b="1" dirty="0"/>
              <a:t>Students will continue to write a law.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Guided Practice:</a:t>
            </a:r>
          </a:p>
          <a:p>
            <a:pPr marL="137160" indent="0">
              <a:buNone/>
            </a:pPr>
            <a:r>
              <a:rPr lang="en-US" b="1" dirty="0"/>
              <a:t>Students will continue to write their laws.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Independent /Group Practice:</a:t>
            </a:r>
          </a:p>
          <a:p>
            <a:pPr marL="137160" indent="0">
              <a:buNone/>
            </a:pPr>
            <a:r>
              <a:rPr lang="en-US" b="1" dirty="0"/>
              <a:t>Students will meet in government groups to write their laws.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Closers: </a:t>
            </a:r>
          </a:p>
          <a:p>
            <a:pPr marL="137160" indent="0">
              <a:buNone/>
            </a:pPr>
            <a:r>
              <a:rPr lang="en-US" b="1" dirty="0"/>
              <a:t>Class groups share the laws the challenges they have encountered in writing their laws. </a:t>
            </a:r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September 16,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64EA2F-B7B7-44B3-B7D2-2965CC7DF7B9}"/>
              </a:ext>
            </a:extLst>
          </p:cNvPr>
          <p:cNvSpPr/>
          <p:nvPr/>
        </p:nvSpPr>
        <p:spPr>
          <a:xfrm>
            <a:off x="106532" y="1889438"/>
            <a:ext cx="120854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>
              <a:buNone/>
            </a:pPr>
            <a:r>
              <a:rPr lang="en-US" b="1" dirty="0"/>
              <a:t>Warm Up: </a:t>
            </a:r>
          </a:p>
          <a:p>
            <a:pPr marL="137160" indent="0">
              <a:buNone/>
            </a:pPr>
            <a:r>
              <a:rPr lang="en-US" b="1" dirty="0"/>
              <a:t>Have students share their opinions on the question “How is passing a law different in UK than in US?”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Opening:</a:t>
            </a:r>
          </a:p>
          <a:p>
            <a:pPr marL="137160" indent="0">
              <a:buNone/>
            </a:pPr>
            <a:r>
              <a:rPr lang="en-US" b="1" dirty="0"/>
              <a:t>Students will discuss passing laws in the US branches and parliamentary process 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Group Instruction: </a:t>
            </a:r>
          </a:p>
          <a:p>
            <a:pPr marL="137160" indent="0">
              <a:buNone/>
            </a:pPr>
            <a:r>
              <a:rPr lang="en-US" b="1" dirty="0"/>
              <a:t>Students will review directions on how to present a bill in US and UK government.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Guided Practice:</a:t>
            </a:r>
          </a:p>
          <a:p>
            <a:pPr marL="137160" indent="0">
              <a:buNone/>
            </a:pPr>
            <a:r>
              <a:rPr lang="en-US" b="1" dirty="0"/>
              <a:t>Students groups will select group member who will present bill.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Independent /Group Practice:</a:t>
            </a:r>
          </a:p>
          <a:p>
            <a:pPr marL="137160" indent="0">
              <a:buNone/>
            </a:pPr>
            <a:r>
              <a:rPr lang="en-US" b="1" dirty="0"/>
              <a:t>Students groups will share who will present finalized bill.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>
              <a:buNone/>
            </a:pPr>
            <a:r>
              <a:rPr lang="en-US" b="1" dirty="0"/>
              <a:t>Closers: </a:t>
            </a:r>
          </a:p>
          <a:p>
            <a:pPr marL="137160" indent="0">
              <a:buNone/>
            </a:pPr>
            <a:r>
              <a:rPr lang="en-US" b="1" dirty="0"/>
              <a:t>Class groups share the laws the challenges they have encountered when selecting </a:t>
            </a:r>
            <a:r>
              <a:rPr lang="en-US" b="1"/>
              <a:t>a representative.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5140</TotalTime>
  <Words>564</Words>
  <Application>Microsoft Office PowerPoint</Application>
  <PresentationFormat>Widescreen</PresentationFormat>
  <Paragraphs>101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Quotable</vt:lpstr>
      <vt:lpstr>6th Grade Social Studies &amp; Social Emotional Learning  Ms. Ellis</vt:lpstr>
      <vt:lpstr>Standard(s) Government/Civic Understandings</vt:lpstr>
      <vt:lpstr>Monday September 12, 2022</vt:lpstr>
      <vt:lpstr>Tuesday September 13, 2022</vt:lpstr>
      <vt:lpstr>Wednesday September 14, 2022</vt:lpstr>
      <vt:lpstr>Thursday September 15, 2022</vt:lpstr>
      <vt:lpstr>Friday September 16,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65</cp:revision>
  <cp:lastPrinted>2019-08-11T01:51:35Z</cp:lastPrinted>
  <dcterms:created xsi:type="dcterms:W3CDTF">2018-08-24T15:10:25Z</dcterms:created>
  <dcterms:modified xsi:type="dcterms:W3CDTF">2022-10-03T06:49:32Z</dcterms:modified>
</cp:coreProperties>
</file>